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60" r:id="rId7"/>
    <p:sldId id="261" r:id="rId8"/>
    <p:sldId id="262" r:id="rId9"/>
    <p:sldId id="263" r:id="rId10"/>
    <p:sldId id="264" r:id="rId11"/>
    <p:sldId id="268" r:id="rId12"/>
    <p:sldId id="271" r:id="rId13"/>
    <p:sldId id="290" r:id="rId14"/>
    <p:sldId id="272" r:id="rId15"/>
    <p:sldId id="281" r:id="rId16"/>
    <p:sldId id="273" r:id="rId17"/>
    <p:sldId id="282" r:id="rId18"/>
    <p:sldId id="284" r:id="rId19"/>
    <p:sldId id="285" r:id="rId20"/>
    <p:sldId id="309" r:id="rId21"/>
    <p:sldId id="310" r:id="rId22"/>
    <p:sldId id="287" r:id="rId23"/>
    <p:sldId id="269" r:id="rId24"/>
    <p:sldId id="288" r:id="rId25"/>
    <p:sldId id="274" r:id="rId26"/>
    <p:sldId id="275" r:id="rId27"/>
    <p:sldId id="270" r:id="rId28"/>
    <p:sldId id="289" r:id="rId29"/>
    <p:sldId id="291" r:id="rId30"/>
    <p:sldId id="294" r:id="rId31"/>
    <p:sldId id="295" r:id="rId32"/>
    <p:sldId id="292" r:id="rId33"/>
    <p:sldId id="297" r:id="rId34"/>
    <p:sldId id="296" r:id="rId35"/>
    <p:sldId id="300" r:id="rId36"/>
    <p:sldId id="301" r:id="rId37"/>
    <p:sldId id="302" r:id="rId38"/>
    <p:sldId id="303" r:id="rId39"/>
    <p:sldId id="304" r:id="rId40"/>
    <p:sldId id="298" r:id="rId41"/>
    <p:sldId id="266" r:id="rId42"/>
    <p:sldId id="265" r:id="rId43"/>
    <p:sldId id="267" r:id="rId44"/>
    <p:sldId id="277" r:id="rId45"/>
    <p:sldId id="279" r:id="rId46"/>
    <p:sldId id="280" r:id="rId47"/>
    <p:sldId id="299" r:id="rId48"/>
    <p:sldId id="293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r="50000"/>
          <a:stretch/>
        </p:blipFill>
        <p:spPr>
          <a:xfrm>
            <a:off x="838200" y="1402082"/>
            <a:ext cx="9673728" cy="5233850"/>
          </a:xfrm>
        </p:spPr>
      </p:pic>
      <p:sp>
        <p:nvSpPr>
          <p:cNvPr id="9" name="Rectangle 8"/>
          <p:cNvSpPr/>
          <p:nvPr/>
        </p:nvSpPr>
        <p:spPr>
          <a:xfrm>
            <a:off x="2534193" y="2547447"/>
            <a:ext cx="1384663" cy="25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r="50000"/>
          <a:stretch/>
        </p:blipFill>
        <p:spPr>
          <a:xfrm>
            <a:off x="838200" y="1449977"/>
            <a:ext cx="9560826" cy="5177246"/>
          </a:xfrm>
        </p:spPr>
      </p:pic>
      <p:sp>
        <p:nvSpPr>
          <p:cNvPr id="5" name="Rectangle 4"/>
          <p:cNvSpPr/>
          <p:nvPr/>
        </p:nvSpPr>
        <p:spPr>
          <a:xfrm>
            <a:off x="2525486" y="3052544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81963" y="1359992"/>
            <a:ext cx="7485037" cy="421033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1220433" y="1769391"/>
            <a:ext cx="7608362" cy="4276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2293188" y="2196209"/>
            <a:ext cx="7596049" cy="4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desktop for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 in the same repository.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>
            <a:off x="838200" y="1583872"/>
            <a:ext cx="7678783" cy="433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5"/>
          <a:stretch/>
        </p:blipFill>
        <p:spPr>
          <a:xfrm>
            <a:off x="2111645" y="2088969"/>
            <a:ext cx="7668081" cy="4327631"/>
          </a:xfr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277" b="49197"/>
          <a:stretch/>
        </p:blipFill>
        <p:spPr>
          <a:xfrm>
            <a:off x="857839" y="1457308"/>
            <a:ext cx="9531332" cy="4188792"/>
          </a:xfr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would like to revert a previous 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1690688"/>
            <a:ext cx="8466425" cy="4762363"/>
          </a:xfrm>
        </p:spPr>
      </p:pic>
      <p:grpSp>
        <p:nvGrpSpPr>
          <p:cNvPr id="11" name="Group 10"/>
          <p:cNvGrpSpPr/>
          <p:nvPr/>
        </p:nvGrpSpPr>
        <p:grpSpPr>
          <a:xfrm>
            <a:off x="2194559" y="2725781"/>
            <a:ext cx="3547605" cy="369332"/>
            <a:chOff x="2220686" y="2786744"/>
            <a:chExt cx="354760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2577738" y="2786744"/>
              <a:ext cx="3190553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 on this commit point.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2220686" y="2971410"/>
              <a:ext cx="357052" cy="1723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811383" y="3213462"/>
            <a:ext cx="853440" cy="148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3149" b="71494"/>
          <a:stretch/>
        </p:blipFill>
        <p:spPr>
          <a:xfrm>
            <a:off x="4146887" y="3961312"/>
            <a:ext cx="4346716" cy="12978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Right Arrow 13"/>
          <p:cNvSpPr/>
          <p:nvPr/>
        </p:nvSpPr>
        <p:spPr>
          <a:xfrm rot="1857510">
            <a:off x="3108961" y="3806256"/>
            <a:ext cx="618308" cy="5312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“Revert”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" y="1690688"/>
            <a:ext cx="11978640" cy="3368992"/>
          </a:xfrm>
        </p:spPr>
      </p:pic>
      <p:sp>
        <p:nvSpPr>
          <p:cNvPr id="5" name="Rectangle 4"/>
          <p:cNvSpPr/>
          <p:nvPr/>
        </p:nvSpPr>
        <p:spPr>
          <a:xfrm>
            <a:off x="126270" y="1690688"/>
            <a:ext cx="6000012" cy="33689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26282" y="1690688"/>
            <a:ext cx="5978628" cy="336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2232" y="2307771"/>
            <a:ext cx="2227059" cy="829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Github.com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838199" y="2820488"/>
            <a:ext cx="7077891" cy="39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/>
          <a:stretch/>
        </p:blipFill>
        <p:spPr>
          <a:xfrm>
            <a:off x="838200" y="1485001"/>
            <a:ext cx="9072154" cy="5111552"/>
          </a:xfrm>
        </p:spPr>
      </p:pic>
      <p:grpSp>
        <p:nvGrpSpPr>
          <p:cNvPr id="8" name="Group 7"/>
          <p:cNvGrpSpPr/>
          <p:nvPr/>
        </p:nvGrpSpPr>
        <p:grpSpPr>
          <a:xfrm>
            <a:off x="957942" y="3793680"/>
            <a:ext cx="2264228" cy="851560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 r="50083"/>
          <a:stretch/>
        </p:blipFill>
        <p:spPr>
          <a:xfrm>
            <a:off x="838200" y="1690688"/>
            <a:ext cx="9150531" cy="4971933"/>
          </a:xfrm>
        </p:spPr>
      </p:pic>
      <p:sp>
        <p:nvSpPr>
          <p:cNvPr id="5" name="Rectangle 4"/>
          <p:cNvSpPr/>
          <p:nvPr/>
        </p:nvSpPr>
        <p:spPr>
          <a:xfrm>
            <a:off x="2412273" y="3495709"/>
            <a:ext cx="452847" cy="2489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2273" y="4052166"/>
            <a:ext cx="618310" cy="2324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20982" y="4736071"/>
            <a:ext cx="444138" cy="2452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r="50083" b="-1"/>
          <a:stretch/>
        </p:blipFill>
        <p:spPr>
          <a:xfrm>
            <a:off x="838200" y="1440500"/>
            <a:ext cx="9728426" cy="52912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96250" y="3477400"/>
            <a:ext cx="1227910" cy="2237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561</Words>
  <Application>Microsoft Office PowerPoint</Application>
  <PresentationFormat>Widescreen</PresentationFormat>
  <Paragraphs>100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 commits and a push</vt:lpstr>
      <vt:lpstr>We would like to revert a previous version</vt:lpstr>
      <vt:lpstr>Revert “Revert” commit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130</cp:revision>
  <dcterms:created xsi:type="dcterms:W3CDTF">2018-08-20T19:37:00Z</dcterms:created>
  <dcterms:modified xsi:type="dcterms:W3CDTF">2018-08-27T13:54:20Z</dcterms:modified>
</cp:coreProperties>
</file>